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autoCompressPictures="0" conformance="strict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6.029%" autoAdjust="0"/>
    <p:restoredTop sz="94.66%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purl.oclc.org/ooxml/officeDocument/relationships/presProps" Target="presProps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tableStyles" Target="tableStyles.xml"/><Relationship Id="rId5" Type="http://purl.oclc.org/ooxml/officeDocument/relationships/theme" Target="theme/theme1.xml"/><Relationship Id="rId4" Type="http://purl.oclc.org/ooxml/officeDocument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%">
                <a:solidFill>
                  <a:schemeClr val="accent2">
                    <a:lumMod val="75%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%">
                <a:solidFill>
                  <a:schemeClr val="accent2">
                    <a:lumMod val="75%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%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%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%"/>
                    <a:lumOff val="15%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%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%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Pr>
        <a:solidFill>
          <a:schemeClr val="bg1">
            <a:lumMod val="95%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%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%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%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%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%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%"/>
        </a:lnSpc>
        <a:spcBef>
          <a:spcPct val="0%"/>
        </a:spcBef>
        <a:buNone/>
        <a:defRPr sz="2800" kern="1200" cap="all" spc="200" baseline="0%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%"/>
              <a:lumOff val="15%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%"/>
              <a:lumOff val="15%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%"/>
              <a:lumOff val="15%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%"/>
              <a:lumOff val="15%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%"/>
              <a:lumOff val="15%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%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%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%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69C73F-F550-4C49-9BFC-CE9FE1E91C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INFORMATYKA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41AC35-5EAA-4D55-88CD-604BA4F89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188698"/>
      </p:ext>
    </p:extLst>
  </p:cSld>
  <p:clrMapOvr>
    <a:masterClrMapping/>
  </p:clrMapOvr>
</p:sld>
</file>

<file path=ppt/theme/theme1.xml><?xml version="1.0" encoding="utf-8"?>
<a:theme xmlns:a="http://purl.oclc.org/ooxml/drawingml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%">
              <a:schemeClr val="phClr">
                <a:tint val="80%"/>
                <a:satMod val="107%"/>
                <a:lumMod val="103%"/>
              </a:schemeClr>
            </a:gs>
            <a:gs pos="100%">
              <a:schemeClr val="phClr">
                <a:tint val="82%"/>
                <a:satMod val="109%"/>
                <a:lumMod val="103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tint val="97%"/>
                <a:satMod val="100%"/>
                <a:lumMod val="102%"/>
              </a:schemeClr>
            </a:gs>
            <a:gs pos="50%">
              <a:schemeClr val="phClr">
                <a:shade val="100%"/>
                <a:satMod val="103%"/>
                <a:lumMod val="100%"/>
              </a:schemeClr>
            </a:gs>
            <a:gs pos="100%">
              <a:schemeClr val="phClr">
                <a:shade val="93%"/>
                <a:satMod val="110%"/>
                <a:lumMod val="99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%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7%"/>
                <a:shade val="100%"/>
                <a:satMod val="185%"/>
                <a:lumMod val="120%"/>
              </a:schemeClr>
            </a:gs>
            <a:gs pos="100%">
              <a:schemeClr val="phClr">
                <a:tint val="96%"/>
                <a:shade val="95%"/>
                <a:satMod val="215%"/>
                <a:lumMod val="80%"/>
              </a:schemeClr>
            </a:gs>
          </a:gsLst>
          <a:path path="circle">
            <a:fillToRect l="50%" t="55%" r="125%" b="100%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TM10001115[[fn=Paczka]]</Template>
  <TotalTime>1</TotalTime>
  <Words>1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Paczka</vt:lpstr>
      <vt:lpstr>INFORMATYKA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INFORMATYKA</dc:title>
  <dc:creator>Lenovo</dc:creator>
  <cp:lastModifiedBy>Lenovo</cp:lastModifiedBy>
  <cp:revision>1</cp:revision>
  <dcterms:created xsi:type="dcterms:W3CDTF">2021-02-17T16:44:51Z</dcterms:created>
  <dcterms:modified xsi:type="dcterms:W3CDTF">2021-02-17T16:46:13Z</dcterms:modified>
</cp:coreProperties>
</file>